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94660"/>
  </p:normalViewPr>
  <p:slideViewPr>
    <p:cSldViewPr snapToGrid="0">
      <p:cViewPr varScale="1">
        <p:scale>
          <a:sx n="81" d="100"/>
          <a:sy n="81" d="100"/>
        </p:scale>
        <p:origin x="7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D3367-7863-40DC-91F3-A9601240B347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8C63A-083C-45CF-9E6A-05B656B609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53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is excellent time management: A regimented schedule to ensure steady progress. Realistic goals, short/mid/long. </a:t>
            </a:r>
          </a:p>
          <a:p>
            <a:r>
              <a:rPr lang="en-GB" dirty="0"/>
              <a:t>Independent planning and implementing tasks, demonstrating self-direction, and dealing with complex issues systematically and creatively. (These are high-level competency skills relevant to employment}.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8C63A-083C-45CF-9E6A-05B656B609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5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 not put off your studies or complete assignments at the eleventh hour. If you are struggling move on to something else</a:t>
            </a:r>
          </a:p>
          <a:p>
            <a:r>
              <a:rPr lang="en-GB" dirty="0"/>
              <a:t>I did contents page, headings, added bullet points from my research proposal and added more text in to help it flow. I just got text down and edited it as more info came to 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8C63A-083C-45CF-9E6A-05B656B609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22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 not underestimate the support you will need from your family, friends and colleagues. most people will want you to succeed and will give you moral and practical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8C63A-083C-45CF-9E6A-05B656B609C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9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8C63A-083C-45CF-9E6A-05B656B609C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99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5798-827A-440D-8998-81C2E8577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435" y="1517715"/>
            <a:ext cx="9926424" cy="3259666"/>
          </a:xfrm>
        </p:spPr>
        <p:txBody>
          <a:bodyPr/>
          <a:lstStyle/>
          <a:p>
            <a:r>
              <a:rPr lang="en-GB" dirty="0"/>
              <a:t>Skills and Abilities for MSc academic success whilst working full time.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71F43A-7E2F-42C3-BDFD-EBD7EF5D9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9435" y="4777380"/>
            <a:ext cx="9455084" cy="861420"/>
          </a:xfrm>
        </p:spPr>
        <p:txBody>
          <a:bodyPr/>
          <a:lstStyle/>
          <a:p>
            <a:r>
              <a:rPr lang="en-GB" dirty="0"/>
              <a:t>how to survive and reach your goal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62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D6592-A064-4A14-BDEC-6EC2ADA05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Manage Yourself: </a:t>
            </a:r>
            <a:r>
              <a:rPr lang="en-GB" sz="2400" i="1" dirty="0"/>
              <a:t>be organised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DD663-F7B3-4282-BC18-F7CA8D346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788" y="2441359"/>
            <a:ext cx="9694416" cy="404428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b="1" dirty="0"/>
              <a:t>SKILLS and ABILITIES </a:t>
            </a:r>
          </a:p>
          <a:p>
            <a:r>
              <a:rPr lang="en-GB" b="1" dirty="0"/>
              <a:t>Finances</a:t>
            </a:r>
            <a:r>
              <a:rPr lang="en-GB" dirty="0"/>
              <a:t> </a:t>
            </a:r>
            <a:r>
              <a:rPr lang="en-GB" i="1" dirty="0"/>
              <a:t>Organise your</a:t>
            </a:r>
            <a:r>
              <a:rPr lang="en-GB" dirty="0"/>
              <a:t> finances to avoid financial stress, approx. £10,000. </a:t>
            </a:r>
          </a:p>
          <a:p>
            <a:r>
              <a:rPr lang="en-GB" b="1" dirty="0"/>
              <a:t>Excellent Time Management: </a:t>
            </a:r>
            <a:r>
              <a:rPr lang="en-GB" dirty="0"/>
              <a:t> Develop strategies to successfully manage your time, </a:t>
            </a:r>
            <a:r>
              <a:rPr lang="en-GB" i="1" dirty="0"/>
              <a:t>Organize</a:t>
            </a:r>
            <a:r>
              <a:rPr lang="en-GB" dirty="0"/>
              <a:t> everything, including family/shopping time. Plan ahead</a:t>
            </a:r>
          </a:p>
          <a:p>
            <a:r>
              <a:rPr lang="en-GB" dirty="0"/>
              <a:t>Create a regimented schedule to ensure steady progress. Set realistic/achievable goals. weekly goals, the smaller steps that make up the long-term goals. </a:t>
            </a:r>
          </a:p>
          <a:p>
            <a:r>
              <a:rPr lang="en-GB" dirty="0"/>
              <a:t>Make contingency plans,  have a backup plan for when something goes wrong, as it will.  E.g. build in time to make revisions. </a:t>
            </a:r>
          </a:p>
          <a:p>
            <a:r>
              <a:rPr lang="en-GB" b="1" dirty="0"/>
              <a:t>Resilience</a:t>
            </a:r>
            <a:r>
              <a:rPr lang="en-GB" dirty="0"/>
              <a:t>; Be motivated towards being a </a:t>
            </a:r>
            <a:r>
              <a:rPr lang="en-GB" b="1" dirty="0"/>
              <a:t>self-directed learner and</a:t>
            </a:r>
            <a:r>
              <a:rPr lang="en-GB" dirty="0"/>
              <a:t> </a:t>
            </a:r>
            <a:r>
              <a:rPr lang="en-GB" b="1" dirty="0"/>
              <a:t>problem solver; </a:t>
            </a:r>
            <a:r>
              <a:rPr lang="en-GB" dirty="0"/>
              <a:t>ability to deal with complex issues both systematically and creatively. Pro-active take control. </a:t>
            </a:r>
          </a:p>
          <a:p>
            <a:r>
              <a:rPr lang="en-GB" b="1" dirty="0"/>
              <a:t>Critical Thinking &amp; Evaluation skills: </a:t>
            </a:r>
            <a:r>
              <a:rPr lang="en-GB" dirty="0"/>
              <a:t>necessary</a:t>
            </a:r>
            <a:r>
              <a:rPr lang="en-GB" b="1" dirty="0"/>
              <a:t> </a:t>
            </a:r>
            <a:r>
              <a:rPr lang="en-GB" dirty="0"/>
              <a:t>to engage with reading material and writing at this level.  Understand the module Learning outcomes (saves time).  Do read core study materials/resources (Course Handbook) and cover good ground around your topic. </a:t>
            </a:r>
          </a:p>
          <a:p>
            <a:r>
              <a:rPr lang="en-GB" b="1" dirty="0"/>
              <a:t>Reflect </a:t>
            </a:r>
            <a:r>
              <a:rPr lang="en-GB" dirty="0"/>
              <a:t>on own progress this will help you advance your knowledge and understanding, furthermore develop new personal and employability skills to a high level.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564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CA1D-8656-4F11-962B-6166D0B8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Know when to start and stop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31637-5674-4FCF-8CDE-91B404B79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/>
              <a:t>Effectiveness and Purpose</a:t>
            </a:r>
          </a:p>
          <a:p>
            <a:r>
              <a:rPr lang="en-GB" dirty="0"/>
              <a:t>Agree how best how to communicate with your supervisor, it’s a lifeline, have face to face meetings if possible. Take on board and act on their feedback </a:t>
            </a:r>
          </a:p>
          <a:p>
            <a:r>
              <a:rPr lang="en-GB" dirty="0"/>
              <a:t>Managing your study time effectively is a core requirement. Check you are eating well. Move on to another task if your totally stuck.  </a:t>
            </a:r>
          </a:p>
          <a:p>
            <a:r>
              <a:rPr lang="en-GB" dirty="0"/>
              <a:t>Capitalise on your good energy, by tackling the most difficult work when your concentration is best, for me it was early mornings. </a:t>
            </a:r>
          </a:p>
          <a:p>
            <a:r>
              <a:rPr lang="en-GB" dirty="0"/>
              <a:t>Personal study space: Arrange and maintain a peaceful learning environment. For me I liked everything within reach that I needed. </a:t>
            </a:r>
          </a:p>
          <a:p>
            <a:r>
              <a:rPr lang="en-GB" dirty="0"/>
              <a:t>Just do it: Start writing up from day one, take every opportunity to study. I would revise and edit my research on the train after a meeting with my supervisor.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39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9AFBE-724B-41D0-984F-1804D636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Saying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DC1C8-80E1-4962-9D7D-4484DB3B4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/>
              <a:t>Balance and Compromise </a:t>
            </a:r>
          </a:p>
          <a:p>
            <a:r>
              <a:rPr lang="en-GB" dirty="0"/>
              <a:t>You must find ways to balance your commitments to allow for effective study periods. I restricted my social time, and avoided people who did not support my decisions. </a:t>
            </a:r>
          </a:p>
          <a:p>
            <a:r>
              <a:rPr lang="en-GB" dirty="0"/>
              <a:t>Avoid taking on too many commitments – learn to say ‘no’ politely. Other people may not understand the time commitment required of you. </a:t>
            </a:r>
          </a:p>
          <a:p>
            <a:r>
              <a:rPr lang="en-GB" dirty="0"/>
              <a:t>Stay away from distractions: ask not to be disturbed, stay off email or social networking. </a:t>
            </a:r>
          </a:p>
          <a:p>
            <a:r>
              <a:rPr lang="en-GB" dirty="0"/>
              <a:t>Be prepared to make sacrifices, over and over, however do take time out to invest in significant relationships. I committed to a movie at home once a week.</a:t>
            </a:r>
          </a:p>
          <a:p>
            <a:r>
              <a:rPr lang="en-GB" dirty="0"/>
              <a:t>E.g., I studied during my honeymoon, I used my a/l to capitalise on study time.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431ED-E82B-4DEF-970A-EEDC13ACC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Tools for the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4FD46-075E-4B8C-A04A-A43E228A3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Have a well-organized filing system to track  your reading, I also used RefWorks. </a:t>
            </a:r>
          </a:p>
          <a:p>
            <a:r>
              <a:rPr lang="en-GB" dirty="0"/>
              <a:t>Ensure you save your work to the cloud, </a:t>
            </a:r>
            <a:r>
              <a:rPr lang="en-GB" i="1" dirty="0"/>
              <a:t>frequently as you go.</a:t>
            </a:r>
          </a:p>
          <a:p>
            <a:r>
              <a:rPr lang="en-GB" dirty="0"/>
              <a:t>Read the Study Guide, know the learning outcomes. Ensure you follow correct formatting for your school and course.</a:t>
            </a:r>
          </a:p>
          <a:p>
            <a:r>
              <a:rPr lang="en-GB" dirty="0"/>
              <a:t>I used RefWorks and create an annotated bibliography of my reading.</a:t>
            </a:r>
          </a:p>
          <a:p>
            <a:r>
              <a:rPr lang="en-GB" dirty="0"/>
              <a:t>Dyslexic or not!: I used audio apps to listen to pdfs in the car. </a:t>
            </a:r>
            <a:r>
              <a:rPr lang="en-GB" sz="1400" i="1" dirty="0"/>
              <a:t>Voice dreamer, Word Hippo Thesaurus. Simple mind maps app.</a:t>
            </a:r>
          </a:p>
          <a:p>
            <a:r>
              <a:rPr lang="en-GB" dirty="0"/>
              <a:t>I had my dissertation aims and objectives, as my screensaver, This served as a reminder not to go off on a tangent.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28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C9D6C-F72B-4B08-97C1-86120C186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</a:t>
            </a:r>
            <a:r>
              <a:rPr lang="en-GB" sz="2000" dirty="0"/>
              <a:t>in no particular order................................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E93AF-9025-443B-8210-F1709E795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Resilient: A tenacious personality to overcome the hurdles along the way.</a:t>
            </a:r>
          </a:p>
          <a:p>
            <a:r>
              <a:rPr lang="en-GB" dirty="0"/>
              <a:t>Self-directed learner, who embraces problem-solving. </a:t>
            </a:r>
          </a:p>
          <a:p>
            <a:r>
              <a:rPr lang="en-GB" dirty="0"/>
              <a:t>Reflective Learner</a:t>
            </a:r>
          </a:p>
          <a:p>
            <a:r>
              <a:rPr lang="en-GB" dirty="0"/>
              <a:t>Contemporary’ critical skills, awareness and ability to critically evaluate. </a:t>
            </a:r>
          </a:p>
          <a:p>
            <a:r>
              <a:rPr lang="en-GB" dirty="0"/>
              <a:t>Time-management skills,</a:t>
            </a:r>
          </a:p>
          <a:p>
            <a:r>
              <a:rPr lang="en-GB"/>
              <a:t>Set clear </a:t>
            </a:r>
            <a:r>
              <a:rPr lang="en-GB" dirty="0"/>
              <a:t>boundaries to manage all </a:t>
            </a:r>
            <a:r>
              <a:rPr lang="en-GB"/>
              <a:t>your commitments. </a:t>
            </a:r>
          </a:p>
          <a:p>
            <a:r>
              <a:rPr lang="en-GB" dirty="0"/>
              <a:t>Support from your family and network.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753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23468</TotalTime>
  <Words>831</Words>
  <Application>Microsoft Office PowerPoint</Application>
  <PresentationFormat>Widescreen</PresentationFormat>
  <Paragraphs>50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 Boardroom</vt:lpstr>
      <vt:lpstr>Skills and Abilities for MSc academic success whilst working full time. </vt:lpstr>
      <vt:lpstr>Project Manage Yourself: be organised</vt:lpstr>
      <vt:lpstr>Know when to start and stop</vt:lpstr>
      <vt:lpstr>Saying No</vt:lpstr>
      <vt:lpstr>Tools for the job</vt:lpstr>
      <vt:lpstr>Summary in no particular order................................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Skills for academic success MSc at the same time as working full time.</dc:title>
  <dc:creator>Linz R</dc:creator>
  <cp:lastModifiedBy>Linz R</cp:lastModifiedBy>
  <cp:revision>31</cp:revision>
  <dcterms:created xsi:type="dcterms:W3CDTF">2020-10-30T13:35:16Z</dcterms:created>
  <dcterms:modified xsi:type="dcterms:W3CDTF">2020-11-16T12:41:49Z</dcterms:modified>
</cp:coreProperties>
</file>